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06336" y="6984060"/>
            <a:ext cx="268985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7494905" cy="2341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CAM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setup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accurate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matches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physical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begin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Navigate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Manufacture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workspace.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body.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Locate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work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coordinate</a:t>
            </a:r>
            <a:r>
              <a:rPr dirty="0" sz="1100" spc="-4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system.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Define</a:t>
            </a:r>
            <a:r>
              <a:rPr dirty="0" sz="1100" spc="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post-processor</a:t>
            </a:r>
            <a:r>
              <a:rPr dirty="0" sz="1100" spc="1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settings.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21461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21127" y="3569715"/>
            <a:ext cx="2561529" cy="207898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68642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0341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5760"/>
                <a:gridCol w="3039110"/>
              </a:tblGrid>
              <a:tr h="225679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Fixture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selection,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5242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jaws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parallels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Identifying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bodies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fixture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112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help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avoid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collisions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when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calculating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Identify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fixture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7364">
                <a:tc>
                  <a:txBody>
                    <a:bodyPr/>
                    <a:lstStyle/>
                    <a:p>
                      <a:pPr marL="295275" marR="6858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Return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notice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 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specific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 part.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would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of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during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Fusion’s simulation.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604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machine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66509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3579876"/>
            <a:ext cx="2399156" cy="131368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9922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18790"/>
                <a:gridCol w="2925444"/>
              </a:tblGrid>
              <a:tr h="2132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50001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Program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27329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Name/Number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 b="1">
                          <a:latin typeface="Artifakt Element"/>
                          <a:cs typeface="Artifakt Element"/>
                        </a:rPr>
                        <a:t>Cell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Stand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Comment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included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create.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information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295275" marR="18288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FANUC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controllers,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entering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WCS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identifies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G54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work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important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understand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WCS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corresponds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proper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WCS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value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419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457194"/>
            <a:ext cx="2380106" cy="12757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254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0520"/>
                <a:gridCol w="3053714"/>
              </a:tblGrid>
              <a:tr h="20002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Setup1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Browser’s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folder.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51308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Setup1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gold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stock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Canvas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area.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Browser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54250">
                <a:tc>
                  <a:txBody>
                    <a:bodyPr/>
                    <a:lstStyle/>
                    <a:p>
                      <a:pPr marL="295275" marR="8318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screen’s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stock,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bodies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fixture.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project.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setup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27233" y="1138427"/>
            <a:ext cx="1904147" cy="137048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39714" y="3323844"/>
            <a:ext cx="2232901" cy="17837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3324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16580"/>
                <a:gridCol w="2941955"/>
              </a:tblGrid>
              <a:tr h="17595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previous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9050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Phone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Setup.f3d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72895">
                <a:tc>
                  <a:txBody>
                    <a:bodyPr/>
                    <a:lstStyle/>
                    <a:p>
                      <a:pPr marL="295275" marR="8636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 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broken.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module,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Body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derived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link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24565" y="1138453"/>
            <a:ext cx="1647275" cy="116913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10333" y="3083814"/>
            <a:ext cx="1789523" cy="110871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849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6900"/>
                <a:gridCol w="2921635"/>
              </a:tblGrid>
              <a:tr h="32200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workspace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picker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workspace.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0287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workspace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set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workspace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29410">
                <a:tc>
                  <a:txBody>
                    <a:bodyPr/>
                    <a:lstStyle/>
                    <a:p>
                      <a:pPr marL="295275" marR="6667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units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millimeter.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will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millimeters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unless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preferences.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units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6277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4543081"/>
            <a:ext cx="2777489" cy="116645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025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1945"/>
                <a:gridCol w="3197225"/>
              </a:tblGrid>
              <a:tr h="19805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toolbar’s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0988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active,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Setup&gt;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setup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5335">
                <a:tc>
                  <a:txBody>
                    <a:bodyPr/>
                    <a:lstStyle/>
                    <a:p>
                      <a:pPr marL="295275" marR="11239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gold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entire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adjusted.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494406" cy="13895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378099"/>
            <a:ext cx="3006089" cy="146611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2125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50185"/>
                <a:gridCol w="3234690"/>
              </a:tblGrid>
              <a:tr h="21259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Model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35623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Body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80975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model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27"/>
            <a:ext cx="2837433" cy="184670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710" cy="2944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50870"/>
                <a:gridCol w="2834005"/>
              </a:tblGrid>
              <a:tr h="29444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0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54673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solid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8902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mode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0220" y="1138427"/>
            <a:ext cx="2418714" cy="2665730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06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6395"/>
                <a:gridCol w="3038475"/>
              </a:tblGrid>
              <a:tr h="23050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Solid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body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1850">
                <a:tc>
                  <a:txBody>
                    <a:bodyPr/>
                    <a:lstStyle/>
                    <a:p>
                      <a:pPr marL="295275" marR="6794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Return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gold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size.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Z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axis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direction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but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WCS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tweaked.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7133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628644"/>
            <a:ext cx="2891789" cy="163194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120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6080"/>
                <a:gridCol w="3018155"/>
              </a:tblGrid>
              <a:tr h="19805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Z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axis/plane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&amp;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Orientation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orientation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9950">
                <a:tc>
                  <a:txBody>
                    <a:bodyPr/>
                    <a:lstStyle/>
                    <a:p>
                      <a:pPr marL="295275" marR="21399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image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axis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17820" y="1138427"/>
            <a:ext cx="2456306" cy="13895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304794"/>
            <a:ext cx="2837433" cy="16757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06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2110"/>
                <a:gridCol w="3032125"/>
              </a:tblGrid>
              <a:tr h="20383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flip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direction,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red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arrow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Flip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Axis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Flip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axis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68550">
                <a:tc>
                  <a:txBody>
                    <a:bodyPr/>
                    <a:lstStyle/>
                    <a:p>
                      <a:pPr marL="295275" marR="9652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corner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 right.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very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important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digital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precisely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physical setup.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Point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229" cy="14466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361944"/>
            <a:ext cx="2837560" cy="19043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5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CAM</a:t>
            </a:r>
            <a:r>
              <a:rPr dirty="0" spc="-5"/>
              <a:t> </a:t>
            </a:r>
            <a:r>
              <a:rPr dirty="0"/>
              <a:t>setup 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72CBAFD5-AE74-4A68-8B23-F8315BF13542}"/>
</file>

<file path=customXml/itemProps2.xml><?xml version="1.0" encoding="utf-8"?>
<ds:datastoreItem xmlns:ds="http://schemas.openxmlformats.org/officeDocument/2006/customXml" ds:itemID="{5EE45054-5F78-4E1C-9729-0CCF0E4C3207}"/>
</file>

<file path=customXml/itemProps3.xml><?xml version="1.0" encoding="utf-8"?>
<ds:datastoreItem xmlns:ds="http://schemas.openxmlformats.org/officeDocument/2006/customXml" ds:itemID="{91DC7757-C79C-4BCF-AC6E-0739BF65C31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2025-06-13T01:13:47Z</dcterms:created>
  <dcterms:modified xsi:type="dcterms:W3CDTF">2025-06-13T01:13:47Z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